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Geis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63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HR Analytics Dashboard – Attrition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Data-Driven Insights to Reduce Employee Attrition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Prepared by: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Srimathi C.M. | Data Analyst | Power BI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60878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Challenge We Face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 employee attrition significantly impacts organisational productivity and creates substantial financial burdens through recruitment and training costs.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460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Without proper analysis, HR teams struggle to identify patterns and implement effective retention strategies. Understanding the root causes of attrition is critical for building a sustainable workforce.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Objectives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945" y="1566743"/>
            <a:ext cx="3722251" cy="3440311"/>
          </a:xfrm>
          <a:prstGeom prst="roundRect">
            <a:avLst>
              <a:gd name="adj" fmla="val 5558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9973" y="1786771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25233" y="1962031"/>
            <a:ext cx="286822" cy="286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973" y="2636520"/>
            <a:ext cx="328219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Analyse Overall Attrition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973" y="3427809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Examine comprehensive attrition data across the entire organisation to establish baseline metrics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604" y="1566743"/>
            <a:ext cx="3722251" cy="3440311"/>
          </a:xfrm>
          <a:prstGeom prst="roundRect">
            <a:avLst>
              <a:gd name="adj" fmla="val 5558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4631" y="1786771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559891" y="1962031"/>
            <a:ext cx="286822" cy="2868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631" y="2636520"/>
            <a:ext cx="270426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Identify Key Drivers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631" y="3095863"/>
            <a:ext cx="328219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Uncover the primary factors and patterns contributing to employee turnover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945" y="5219462"/>
            <a:ext cx="7656909" cy="2428756"/>
          </a:xfrm>
          <a:prstGeom prst="roundRect">
            <a:avLst>
              <a:gd name="adj" fmla="val 7873"/>
            </a:avLst>
          </a:prstGeom>
          <a:solidFill>
            <a:srgbClr val="D1EFE4"/>
          </a:solidFill>
          <a:ln w="7620">
            <a:solidFill>
              <a:srgbClr val="0067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9973" y="5439489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25233" y="5614749"/>
            <a:ext cx="286822" cy="2868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973" y="6289238"/>
            <a:ext cx="366593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Deliver Actionable Insights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973" y="6748582"/>
            <a:ext cx="721685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 data-backed recommendations to support strategic HR decision-making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4436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Comprehensive Employee Data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3183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analysis leverages a robust dataset of </a:t>
            </a:r>
            <a:r>
              <a:rPr lang="en-US" sz="175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1,480 employees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capturing critical workforce information across multiple dimensions.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751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Each employee record includes demographic details, role information, compensation data, and attrition status, enabling thorough pattern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559981" y="2182773"/>
            <a:ext cx="4028599" cy="2343031"/>
          </a:xfrm>
          <a:prstGeom prst="roundRect">
            <a:avLst>
              <a:gd name="adj" fmla="val 871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17275" y="2440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17275" y="3021211"/>
            <a:ext cx="3514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 distribution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817275" y="3463409"/>
            <a:ext cx="3514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Gender composition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817275" y="3905607"/>
            <a:ext cx="3514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Education background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815393" y="2182773"/>
            <a:ext cx="4028718" cy="2343031"/>
          </a:xfrm>
          <a:prstGeom prst="roundRect">
            <a:avLst>
              <a:gd name="adj" fmla="val 871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72688" y="2440067"/>
            <a:ext cx="2926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Employment Details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072688" y="3021211"/>
            <a:ext cx="35141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Department assignment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072688" y="3463409"/>
            <a:ext cx="35141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Job role specifics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072688" y="3905607"/>
            <a:ext cx="35141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Years of tenure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559981" y="4752618"/>
            <a:ext cx="8284131" cy="2343031"/>
          </a:xfrm>
          <a:prstGeom prst="roundRect">
            <a:avLst>
              <a:gd name="adj" fmla="val 871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817275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Compensation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817275" y="5591056"/>
            <a:ext cx="7769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Salary information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817275" y="6033254"/>
            <a:ext cx="7769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Benefits package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817275" y="6475452"/>
            <a:ext cx="7769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Attrition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6089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Primary visualisation platform for creating interactive dashboards and real-time analytics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Excel / CSV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source management and preliminary data cleaning operations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DAX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Advanced calculations and custom measures for complex analytics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transformation and preparation for analysis-ready datasets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5669"/>
            <a:ext cx="81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1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1,480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853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436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Complete workforce analysed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21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238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853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Attrition Count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436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Employees who left the organisation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21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16%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853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436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Overall turnover percentage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61692"/>
            <a:ext cx="4196358" cy="1722239"/>
          </a:xfrm>
          <a:prstGeom prst="roundRect">
            <a:avLst>
              <a:gd name="adj" fmla="val 849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961692"/>
            <a:ext cx="121920" cy="1722239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218986"/>
            <a:ext cx="3514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Average Age: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36.92 years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70940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Workforce demographic profile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4961692"/>
            <a:ext cx="4196358" cy="1722239"/>
          </a:xfrm>
          <a:prstGeom prst="roundRect">
            <a:avLst>
              <a:gd name="adj" fmla="val 849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86482" y="4961692"/>
            <a:ext cx="121920" cy="1722239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5565696" y="5218986"/>
            <a:ext cx="3092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Average Salary: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₹6.5K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5565696" y="570940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Mean monthly compensation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9640133" y="4961692"/>
            <a:ext cx="4196358" cy="1722239"/>
          </a:xfrm>
          <a:prstGeom prst="roundRect">
            <a:avLst>
              <a:gd name="adj" fmla="val 8495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609653" y="4961692"/>
            <a:ext cx="121920" cy="1722239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22" name="Text 20"/>
          <p:cNvSpPr/>
          <p:nvPr/>
        </p:nvSpPr>
        <p:spPr>
          <a:xfrm>
            <a:off x="9988868" y="521898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Average Tenure: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7.01 years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988868" y="606373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Employee retention duration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64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Interactive 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941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Power BI dashboard provides real-time attrition insights through dynamic visualisations and interactive filters, enabling HR teams to drill down into specific segments and uncover actionable patterns.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64869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Department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00343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attrition by Sales, Research, or HR departments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77578" y="4664869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Time-Based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77578" y="5600343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trends across different tenure periods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61365" y="4664869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 Segments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161365" y="5600343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Analyse by salary, age groups, or job roles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73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7802166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Critical Insights: Attrition Patterns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7353" y="3685818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Salary Impact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7353" y="4067532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Lower salary brackets show significantly higher attrition rates, indicating compensation is a primary retention factor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7353" y="4745236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Department Trends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7353" y="5126950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Sales and Research departments experience elevated turnover compared to other organisational units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7353" y="5804654"/>
            <a:ext cx="2331125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Tenure Vulnerability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7353" y="6186368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Employees in their first 2-3 years demonstrate the highest attrition risk, highlighting onboarding importance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7353" y="6864072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Travel Factor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7353" y="7245787"/>
            <a:ext cx="1233511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Frequent business travel correlates strongly with increased attrition probability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415766"/>
            <a:ext cx="5666303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Impact &amp; Next Steps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29233" y="1190625"/>
            <a:ext cx="6710362" cy="1771055"/>
          </a:xfrm>
          <a:prstGeom prst="roundRect">
            <a:avLst>
              <a:gd name="adj" fmla="val 7684"/>
            </a:avLst>
          </a:prstGeom>
          <a:solidFill>
            <a:srgbClr val="006747"/>
          </a:solidFill>
          <a:ln w="7620">
            <a:solidFill>
              <a:srgbClr val="19806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88062" y="1349454"/>
            <a:ext cx="189011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Impact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88062" y="1676519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Enhanced retention strategies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688062" y="1971318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Reduced hiring costs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688062" y="2266117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Improved workforce planning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688062" y="2560915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Data-driven HR decisions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390805" y="1190625"/>
            <a:ext cx="6710362" cy="1771055"/>
          </a:xfrm>
          <a:prstGeom prst="roundRect">
            <a:avLst>
              <a:gd name="adj" fmla="val 7684"/>
            </a:avLst>
          </a:prstGeom>
          <a:solidFill>
            <a:srgbClr val="006747"/>
          </a:solidFill>
          <a:ln w="7620">
            <a:solidFill>
              <a:srgbClr val="19806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49634" y="1349454"/>
            <a:ext cx="212669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49634" y="1676519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Predictive attrition modelling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549634" y="1971318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SQL database integration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49634" y="2266117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 algorithms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549634" y="2560915"/>
            <a:ext cx="639270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alert systems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529233" y="3207248"/>
            <a:ext cx="13571934" cy="26432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29233" y="3554849"/>
            <a:ext cx="3024307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529233" y="4084082"/>
            <a:ext cx="799552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more insights and collaboration opportunities, please connect with me on LinkedIn or via email.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29233" y="4462105"/>
            <a:ext cx="799552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Srimathi C.M.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Data Analyst | HR Analytics Specialist</a:t>
            </a:r>
            <a:endParaRPr lang="en-US" sz="11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232" y="3573661"/>
            <a:ext cx="5207437" cy="5207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480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Noto Serif SC Bold</vt:lpstr>
      <vt:lpstr>Geist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HP</cp:lastModifiedBy>
  <cp:revision>2</cp:revision>
  <dcterms:created xsi:type="dcterms:W3CDTF">2025-12-28T08:18:56Z</dcterms:created>
  <dcterms:modified xsi:type="dcterms:W3CDTF">2025-12-28T08:55:17Z</dcterms:modified>
</cp:coreProperties>
</file>